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8" d="100"/>
          <a:sy n="88" d="100"/>
        </p:scale>
        <p:origin x="403"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8D1FA4-656C-4E67-9EB8-FEF9B3803BA1}" type="datetimeFigureOut">
              <a:rPr lang="en-US" smtClean="0"/>
              <a:t>12/10/2019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E7DF-0260-46B5-B782-FE7D01F3D44F}" type="slidenum">
              <a:rPr lang="en-US" smtClean="0"/>
              <a:t>‹#›</a:t>
            </a:fld>
            <a:endParaRPr lang="en-US"/>
          </a:p>
        </p:txBody>
      </p:sp>
    </p:spTree>
    <p:extLst>
      <p:ext uri="{BB962C8B-B14F-4D97-AF65-F5344CB8AC3E}">
        <p14:creationId xmlns:p14="http://schemas.microsoft.com/office/powerpoint/2010/main" val="129494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8D1FA4-656C-4E67-9EB8-FEF9B3803BA1}" type="datetimeFigureOut">
              <a:rPr lang="en-US" smtClean="0"/>
              <a:t>12/10/2019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E7DF-0260-46B5-B782-FE7D01F3D44F}" type="slidenum">
              <a:rPr lang="en-US" smtClean="0"/>
              <a:t>‹#›</a:t>
            </a:fld>
            <a:endParaRPr lang="en-US"/>
          </a:p>
        </p:txBody>
      </p:sp>
    </p:spTree>
    <p:extLst>
      <p:ext uri="{BB962C8B-B14F-4D97-AF65-F5344CB8AC3E}">
        <p14:creationId xmlns:p14="http://schemas.microsoft.com/office/powerpoint/2010/main" val="279937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8D1FA4-656C-4E67-9EB8-FEF9B3803BA1}" type="datetimeFigureOut">
              <a:rPr lang="en-US" smtClean="0"/>
              <a:t>12/10/2019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E7DF-0260-46B5-B782-FE7D01F3D44F}" type="slidenum">
              <a:rPr lang="en-US" smtClean="0"/>
              <a:t>‹#›</a:t>
            </a:fld>
            <a:endParaRPr lang="en-US"/>
          </a:p>
        </p:txBody>
      </p:sp>
    </p:spTree>
    <p:extLst>
      <p:ext uri="{BB962C8B-B14F-4D97-AF65-F5344CB8AC3E}">
        <p14:creationId xmlns:p14="http://schemas.microsoft.com/office/powerpoint/2010/main" val="3604181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8D1FA4-656C-4E67-9EB8-FEF9B3803BA1}" type="datetimeFigureOut">
              <a:rPr lang="en-US" smtClean="0"/>
              <a:t>12/10/2019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E7DF-0260-46B5-B782-FE7D01F3D44F}" type="slidenum">
              <a:rPr lang="en-US" smtClean="0"/>
              <a:t>‹#›</a:t>
            </a:fld>
            <a:endParaRPr lang="en-US"/>
          </a:p>
        </p:txBody>
      </p:sp>
    </p:spTree>
    <p:extLst>
      <p:ext uri="{BB962C8B-B14F-4D97-AF65-F5344CB8AC3E}">
        <p14:creationId xmlns:p14="http://schemas.microsoft.com/office/powerpoint/2010/main" val="1416631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18D1FA4-656C-4E67-9EB8-FEF9B3803BA1}" type="datetimeFigureOut">
              <a:rPr lang="en-US" smtClean="0"/>
              <a:t>12/10/2019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E7DF-0260-46B5-B782-FE7D01F3D44F}" type="slidenum">
              <a:rPr lang="en-US" smtClean="0"/>
              <a:t>‹#›</a:t>
            </a:fld>
            <a:endParaRPr lang="en-US"/>
          </a:p>
        </p:txBody>
      </p:sp>
    </p:spTree>
    <p:extLst>
      <p:ext uri="{BB962C8B-B14F-4D97-AF65-F5344CB8AC3E}">
        <p14:creationId xmlns:p14="http://schemas.microsoft.com/office/powerpoint/2010/main" val="1391770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8D1FA4-656C-4E67-9EB8-FEF9B3803BA1}" type="datetimeFigureOut">
              <a:rPr lang="en-US" smtClean="0"/>
              <a:t>12/10/2019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E7DF-0260-46B5-B782-FE7D01F3D44F}" type="slidenum">
              <a:rPr lang="en-US" smtClean="0"/>
              <a:t>‹#›</a:t>
            </a:fld>
            <a:endParaRPr lang="en-US"/>
          </a:p>
        </p:txBody>
      </p:sp>
    </p:spTree>
    <p:extLst>
      <p:ext uri="{BB962C8B-B14F-4D97-AF65-F5344CB8AC3E}">
        <p14:creationId xmlns:p14="http://schemas.microsoft.com/office/powerpoint/2010/main" val="2372158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8D1FA4-656C-4E67-9EB8-FEF9B3803BA1}" type="datetimeFigureOut">
              <a:rPr lang="en-US" smtClean="0"/>
              <a:t>12/10/2019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3AE7DF-0260-46B5-B782-FE7D01F3D44F}" type="slidenum">
              <a:rPr lang="en-US" smtClean="0"/>
              <a:t>‹#›</a:t>
            </a:fld>
            <a:endParaRPr lang="en-US"/>
          </a:p>
        </p:txBody>
      </p:sp>
    </p:spTree>
    <p:extLst>
      <p:ext uri="{BB962C8B-B14F-4D97-AF65-F5344CB8AC3E}">
        <p14:creationId xmlns:p14="http://schemas.microsoft.com/office/powerpoint/2010/main" val="3471274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8D1FA4-656C-4E67-9EB8-FEF9B3803BA1}" type="datetimeFigureOut">
              <a:rPr lang="en-US" smtClean="0"/>
              <a:t>12/10/2019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3AE7DF-0260-46B5-B782-FE7D01F3D44F}" type="slidenum">
              <a:rPr lang="en-US" smtClean="0"/>
              <a:t>‹#›</a:t>
            </a:fld>
            <a:endParaRPr lang="en-US"/>
          </a:p>
        </p:txBody>
      </p:sp>
    </p:spTree>
    <p:extLst>
      <p:ext uri="{BB962C8B-B14F-4D97-AF65-F5344CB8AC3E}">
        <p14:creationId xmlns:p14="http://schemas.microsoft.com/office/powerpoint/2010/main" val="2580904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8D1FA4-656C-4E67-9EB8-FEF9B3803BA1}" type="datetimeFigureOut">
              <a:rPr lang="en-US" smtClean="0"/>
              <a:t>12/10/2019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3AE7DF-0260-46B5-B782-FE7D01F3D44F}" type="slidenum">
              <a:rPr lang="en-US" smtClean="0"/>
              <a:t>‹#›</a:t>
            </a:fld>
            <a:endParaRPr lang="en-US"/>
          </a:p>
        </p:txBody>
      </p:sp>
    </p:spTree>
    <p:extLst>
      <p:ext uri="{BB962C8B-B14F-4D97-AF65-F5344CB8AC3E}">
        <p14:creationId xmlns:p14="http://schemas.microsoft.com/office/powerpoint/2010/main" val="2055637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18D1FA4-656C-4E67-9EB8-FEF9B3803BA1}" type="datetimeFigureOut">
              <a:rPr lang="en-US" smtClean="0"/>
              <a:t>12/10/2019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E7DF-0260-46B5-B782-FE7D01F3D44F}" type="slidenum">
              <a:rPr lang="en-US" smtClean="0"/>
              <a:t>‹#›</a:t>
            </a:fld>
            <a:endParaRPr lang="en-US"/>
          </a:p>
        </p:txBody>
      </p:sp>
    </p:spTree>
    <p:extLst>
      <p:ext uri="{BB962C8B-B14F-4D97-AF65-F5344CB8AC3E}">
        <p14:creationId xmlns:p14="http://schemas.microsoft.com/office/powerpoint/2010/main" val="3317199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18D1FA4-656C-4E67-9EB8-FEF9B3803BA1}" type="datetimeFigureOut">
              <a:rPr lang="en-US" smtClean="0"/>
              <a:t>12/10/2019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E7DF-0260-46B5-B782-FE7D01F3D44F}" type="slidenum">
              <a:rPr lang="en-US" smtClean="0"/>
              <a:t>‹#›</a:t>
            </a:fld>
            <a:endParaRPr lang="en-US"/>
          </a:p>
        </p:txBody>
      </p:sp>
    </p:spTree>
    <p:extLst>
      <p:ext uri="{BB962C8B-B14F-4D97-AF65-F5344CB8AC3E}">
        <p14:creationId xmlns:p14="http://schemas.microsoft.com/office/powerpoint/2010/main" val="582106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8D1FA4-656C-4E67-9EB8-FEF9B3803BA1}" type="datetimeFigureOut">
              <a:rPr lang="en-US" smtClean="0"/>
              <a:t>12/10/2019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3AE7DF-0260-46B5-B782-FE7D01F3D44F}" type="slidenum">
              <a:rPr lang="en-US" smtClean="0"/>
              <a:t>‹#›</a:t>
            </a:fld>
            <a:endParaRPr lang="en-US"/>
          </a:p>
        </p:txBody>
      </p:sp>
    </p:spTree>
    <p:extLst>
      <p:ext uri="{BB962C8B-B14F-4D97-AF65-F5344CB8AC3E}">
        <p14:creationId xmlns:p14="http://schemas.microsoft.com/office/powerpoint/2010/main" val="41514388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011679"/>
            <a:ext cx="9144000" cy="1956021"/>
          </a:xfrm>
        </p:spPr>
        <p:txBody>
          <a:bodyPr/>
          <a:lstStyle/>
          <a:p>
            <a:r>
              <a:rPr lang="en-US" b="1" dirty="0" smtClean="0"/>
              <a:t>REFORM MOVEMENTS IN KANSAS</a:t>
            </a:r>
            <a:endParaRPr lang="en-US" b="1" dirty="0"/>
          </a:p>
        </p:txBody>
      </p:sp>
    </p:spTree>
    <p:extLst>
      <p:ext uri="{BB962C8B-B14F-4D97-AF65-F5344CB8AC3E}">
        <p14:creationId xmlns:p14="http://schemas.microsoft.com/office/powerpoint/2010/main" val="522903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777" y="322217"/>
            <a:ext cx="10515600" cy="863374"/>
          </a:xfrm>
        </p:spPr>
        <p:txBody>
          <a:bodyPr>
            <a:normAutofit/>
          </a:bodyPr>
          <a:lstStyle/>
          <a:p>
            <a:r>
              <a:rPr lang="en-US" b="1" dirty="0"/>
              <a:t>PROGRESSIVE </a:t>
            </a:r>
            <a:r>
              <a:rPr lang="en-US" b="1" dirty="0" smtClean="0"/>
              <a:t>MOVEMENT</a:t>
            </a:r>
            <a:endParaRPr lang="en-US" b="1" dirty="0"/>
          </a:p>
        </p:txBody>
      </p:sp>
      <p:sp>
        <p:nvSpPr>
          <p:cNvPr id="3" name="Content Placeholder 2"/>
          <p:cNvSpPr>
            <a:spLocks noGrp="1"/>
          </p:cNvSpPr>
          <p:nvPr>
            <p:ph idx="1"/>
          </p:nvPr>
        </p:nvSpPr>
        <p:spPr>
          <a:xfrm>
            <a:off x="426719" y="1295401"/>
            <a:ext cx="11234057" cy="5331822"/>
          </a:xfrm>
        </p:spPr>
        <p:txBody>
          <a:bodyPr>
            <a:normAutofit/>
          </a:bodyPr>
          <a:lstStyle/>
          <a:p>
            <a:r>
              <a:rPr lang="en-US" sz="3200" b="1" dirty="0" smtClean="0"/>
              <a:t>America </a:t>
            </a:r>
            <a:r>
              <a:rPr lang="en-US" sz="3200" b="1" dirty="0"/>
              <a:t>was shifting from an agricultural society to a urban society</a:t>
            </a:r>
          </a:p>
          <a:p>
            <a:r>
              <a:rPr lang="en-US" sz="3200" b="1" dirty="0"/>
              <a:t>Movement was about creating a better society and moving forward</a:t>
            </a:r>
          </a:p>
          <a:p>
            <a:r>
              <a:rPr lang="en-US" sz="3200" b="1" dirty="0"/>
              <a:t>Focused on helping those who could not always help themselves</a:t>
            </a:r>
          </a:p>
          <a:p>
            <a:r>
              <a:rPr lang="en-US" sz="3200" b="1" dirty="0"/>
              <a:t>This movement achieved many of their goals such as child labor laws, the eight hour work day, and public health reform</a:t>
            </a:r>
          </a:p>
          <a:p>
            <a:r>
              <a:rPr lang="en-US" sz="3200" b="1" dirty="0"/>
              <a:t>The laws that were passed made the government and businesses more accountable to the people</a:t>
            </a:r>
          </a:p>
          <a:p>
            <a:endParaRPr lang="en-US" dirty="0"/>
          </a:p>
          <a:p>
            <a:endParaRPr lang="en-US" dirty="0"/>
          </a:p>
          <a:p>
            <a:endParaRPr lang="en-US" b="1" dirty="0"/>
          </a:p>
        </p:txBody>
      </p:sp>
    </p:spTree>
    <p:extLst>
      <p:ext uri="{BB962C8B-B14F-4D97-AF65-F5344CB8AC3E}">
        <p14:creationId xmlns:p14="http://schemas.microsoft.com/office/powerpoint/2010/main" val="2616772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GILDED AGE</a:t>
            </a:r>
            <a:endParaRPr lang="en-US" b="1" dirty="0"/>
          </a:p>
        </p:txBody>
      </p:sp>
      <p:sp>
        <p:nvSpPr>
          <p:cNvPr id="3" name="Content Placeholder 2"/>
          <p:cNvSpPr>
            <a:spLocks noGrp="1"/>
          </p:cNvSpPr>
          <p:nvPr>
            <p:ph idx="1"/>
          </p:nvPr>
        </p:nvSpPr>
        <p:spPr/>
        <p:txBody>
          <a:bodyPr>
            <a:normAutofit/>
          </a:bodyPr>
          <a:lstStyle/>
          <a:p>
            <a:r>
              <a:rPr lang="en-US" sz="3600" b="1" dirty="0" smtClean="0"/>
              <a:t>The Gilded Age saw a rise in industry</a:t>
            </a:r>
          </a:p>
          <a:p>
            <a:pPr lvl="1"/>
            <a:r>
              <a:rPr lang="en-US" sz="3600" b="1" dirty="0" smtClean="0"/>
              <a:t>There was a great amount of money to be made in industry; however few benefited from it</a:t>
            </a:r>
          </a:p>
          <a:p>
            <a:pPr lvl="1"/>
            <a:r>
              <a:rPr lang="en-US" sz="3600" b="1" dirty="0" smtClean="0"/>
              <a:t>The rich tend to get richer and the poor get poorer</a:t>
            </a:r>
          </a:p>
          <a:p>
            <a:r>
              <a:rPr lang="en-US" sz="3600" b="1" dirty="0" smtClean="0"/>
              <a:t>There was a great deal of materialism and corruption (politicians being paid for favors)</a:t>
            </a:r>
          </a:p>
          <a:p>
            <a:endParaRPr lang="en-US" dirty="0"/>
          </a:p>
        </p:txBody>
      </p:sp>
    </p:spTree>
    <p:extLst>
      <p:ext uri="{BB962C8B-B14F-4D97-AF65-F5344CB8AC3E}">
        <p14:creationId xmlns:p14="http://schemas.microsoft.com/office/powerpoint/2010/main" val="424303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92162"/>
          </a:xfrm>
        </p:spPr>
        <p:txBody>
          <a:bodyPr/>
          <a:lstStyle/>
          <a:p>
            <a:r>
              <a:rPr lang="en-US" b="1" dirty="0"/>
              <a:t>GILDED AGE</a:t>
            </a:r>
          </a:p>
        </p:txBody>
      </p:sp>
      <p:sp>
        <p:nvSpPr>
          <p:cNvPr id="3" name="Content Placeholder 2"/>
          <p:cNvSpPr>
            <a:spLocks noGrp="1"/>
          </p:cNvSpPr>
          <p:nvPr>
            <p:ph idx="1"/>
          </p:nvPr>
        </p:nvSpPr>
        <p:spPr>
          <a:xfrm>
            <a:off x="705394" y="1295400"/>
            <a:ext cx="9505406" cy="5181600"/>
          </a:xfrm>
        </p:spPr>
        <p:txBody>
          <a:bodyPr>
            <a:normAutofit/>
          </a:bodyPr>
          <a:lstStyle/>
          <a:p>
            <a:r>
              <a:rPr lang="en-US" sz="3200" b="1" dirty="0" smtClean="0"/>
              <a:t>At this time about 5% controlled the majority of the nation’s wealth</a:t>
            </a:r>
          </a:p>
          <a:p>
            <a:r>
              <a:rPr lang="en-US" sz="3200" b="1" dirty="0" smtClean="0"/>
              <a:t>Most Americans were below the poverty line</a:t>
            </a:r>
          </a:p>
          <a:p>
            <a:r>
              <a:rPr lang="en-US" sz="3200" b="1" dirty="0" smtClean="0"/>
              <a:t>An economic depression hit the country in the 1870s </a:t>
            </a:r>
          </a:p>
          <a:p>
            <a:pPr lvl="1"/>
            <a:r>
              <a:rPr lang="en-US" sz="3200" b="1" dirty="0" smtClean="0"/>
              <a:t>Banks close and people lost their jobs</a:t>
            </a:r>
          </a:p>
          <a:p>
            <a:pPr lvl="1"/>
            <a:r>
              <a:rPr lang="en-US" sz="3200" b="1" dirty="0" smtClean="0"/>
              <a:t>People were unsure about spending money so businesses could not sell goods</a:t>
            </a:r>
          </a:p>
          <a:p>
            <a:r>
              <a:rPr lang="en-US" sz="3200" b="1" dirty="0" smtClean="0"/>
              <a:t>There was no trust of people who had wealth and power</a:t>
            </a:r>
            <a:endParaRPr lang="en-US" sz="3200" b="1" dirty="0"/>
          </a:p>
        </p:txBody>
      </p:sp>
    </p:spTree>
    <p:extLst>
      <p:ext uri="{BB962C8B-B14F-4D97-AF65-F5344CB8AC3E}">
        <p14:creationId xmlns:p14="http://schemas.microsoft.com/office/powerpoint/2010/main" val="3163615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868362"/>
          </a:xfrm>
        </p:spPr>
        <p:txBody>
          <a:bodyPr/>
          <a:lstStyle/>
          <a:p>
            <a:r>
              <a:rPr lang="en-US" b="1" dirty="0" smtClean="0"/>
              <a:t>PROHIBITION</a:t>
            </a:r>
            <a:endParaRPr lang="en-US" b="1" dirty="0"/>
          </a:p>
        </p:txBody>
      </p:sp>
      <p:sp>
        <p:nvSpPr>
          <p:cNvPr id="3" name="Content Placeholder 2"/>
          <p:cNvSpPr>
            <a:spLocks noGrp="1"/>
          </p:cNvSpPr>
          <p:nvPr>
            <p:ph idx="1"/>
          </p:nvPr>
        </p:nvSpPr>
        <p:spPr>
          <a:xfrm>
            <a:off x="374469" y="1219201"/>
            <a:ext cx="9836331" cy="5259976"/>
          </a:xfrm>
        </p:spPr>
        <p:txBody>
          <a:bodyPr>
            <a:normAutofit/>
          </a:bodyPr>
          <a:lstStyle/>
          <a:p>
            <a:r>
              <a:rPr lang="en-US" sz="3600" b="1" dirty="0" smtClean="0"/>
              <a:t>Abuse of alcohol was major concern during the Gilded Age</a:t>
            </a:r>
          </a:p>
          <a:p>
            <a:pPr lvl="1"/>
            <a:r>
              <a:rPr lang="en-US" sz="3600" b="1" dirty="0" smtClean="0"/>
              <a:t>Took men away from their families since they were at the saloons and it brought about poor behavior by those who drank alcohol</a:t>
            </a:r>
          </a:p>
          <a:p>
            <a:r>
              <a:rPr lang="en-US" sz="3600" b="1" dirty="0" smtClean="0"/>
              <a:t>Many women in Kansas start to fight to limit and even prohibit alcohol in Kansas</a:t>
            </a:r>
          </a:p>
          <a:p>
            <a:pPr lvl="1"/>
            <a:r>
              <a:rPr lang="en-US" sz="3600" b="1" dirty="0" smtClean="0"/>
              <a:t>They promoted temperance and moderation in the use of alcohol</a:t>
            </a:r>
          </a:p>
        </p:txBody>
      </p:sp>
    </p:spTree>
    <p:extLst>
      <p:ext uri="{BB962C8B-B14F-4D97-AF65-F5344CB8AC3E}">
        <p14:creationId xmlns:p14="http://schemas.microsoft.com/office/powerpoint/2010/main" val="510544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023" y="327523"/>
            <a:ext cx="10515600" cy="967877"/>
          </a:xfrm>
        </p:spPr>
        <p:txBody>
          <a:bodyPr/>
          <a:lstStyle/>
          <a:p>
            <a:r>
              <a:rPr lang="en-US" b="1" dirty="0"/>
              <a:t>PROHIBITION</a:t>
            </a:r>
          </a:p>
        </p:txBody>
      </p:sp>
      <p:sp>
        <p:nvSpPr>
          <p:cNvPr id="3" name="Content Placeholder 2"/>
          <p:cNvSpPr>
            <a:spLocks noGrp="1"/>
          </p:cNvSpPr>
          <p:nvPr>
            <p:ph idx="1"/>
          </p:nvPr>
        </p:nvSpPr>
        <p:spPr>
          <a:xfrm>
            <a:off x="374469" y="1295400"/>
            <a:ext cx="9988731" cy="5334000"/>
          </a:xfrm>
        </p:spPr>
        <p:txBody>
          <a:bodyPr>
            <a:noAutofit/>
          </a:bodyPr>
          <a:lstStyle/>
          <a:p>
            <a:r>
              <a:rPr lang="en-US" sz="3600" b="1" dirty="0" smtClean="0"/>
              <a:t>Kansas was the first state to constitutionally outlaw alcohol statewide</a:t>
            </a:r>
          </a:p>
          <a:p>
            <a:pPr lvl="1"/>
            <a:r>
              <a:rPr lang="en-US" sz="3600" b="1" dirty="0" smtClean="0"/>
              <a:t>However it was a hard law to enforce since people still made it in their homes and some alcohol was allowed for medicinal purposes</a:t>
            </a:r>
          </a:p>
          <a:p>
            <a:r>
              <a:rPr lang="en-US" sz="3600" b="1" dirty="0" smtClean="0"/>
              <a:t>Many saloons continued to operate and just paid a fine to the government</a:t>
            </a:r>
          </a:p>
          <a:p>
            <a:r>
              <a:rPr lang="en-US" sz="3600" b="1" dirty="0" smtClean="0"/>
              <a:t>Carrie Nation took matters into her own hands and began to go to saloons with a hatchet and smash the saloons up</a:t>
            </a:r>
            <a:endParaRPr lang="en-US" sz="3600" b="1" dirty="0"/>
          </a:p>
        </p:txBody>
      </p:sp>
    </p:spTree>
    <p:extLst>
      <p:ext uri="{BB962C8B-B14F-4D97-AF65-F5344CB8AC3E}">
        <p14:creationId xmlns:p14="http://schemas.microsoft.com/office/powerpoint/2010/main" val="985103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WOMEN’S SUFFRAGE </a:t>
            </a:r>
            <a:endParaRPr lang="en-US" b="1" dirty="0"/>
          </a:p>
        </p:txBody>
      </p:sp>
      <p:sp>
        <p:nvSpPr>
          <p:cNvPr id="3" name="Content Placeholder 2"/>
          <p:cNvSpPr>
            <a:spLocks noGrp="1"/>
          </p:cNvSpPr>
          <p:nvPr>
            <p:ph idx="1"/>
          </p:nvPr>
        </p:nvSpPr>
        <p:spPr>
          <a:xfrm>
            <a:off x="87086" y="1219200"/>
            <a:ext cx="10428514" cy="5105400"/>
          </a:xfrm>
        </p:spPr>
        <p:txBody>
          <a:bodyPr>
            <a:normAutofit/>
          </a:bodyPr>
          <a:lstStyle/>
          <a:p>
            <a:r>
              <a:rPr lang="en-US" sz="3200" b="1" dirty="0" smtClean="0"/>
              <a:t>The main goal was to achieve voting rights on the national level, but when that was not first achieved, the women of Kansas worked for municipal suffrage which they were able to win</a:t>
            </a:r>
          </a:p>
          <a:p>
            <a:pPr lvl="1"/>
            <a:r>
              <a:rPr lang="en-US" sz="3200" b="1" dirty="0" smtClean="0"/>
              <a:t>Kansas was the first state to give women the right to vote in municipal elections</a:t>
            </a:r>
          </a:p>
          <a:p>
            <a:r>
              <a:rPr lang="en-US" sz="3200" b="1" dirty="0" smtClean="0"/>
              <a:t>Women could also run for city offices and several women won the city office positions </a:t>
            </a:r>
          </a:p>
          <a:p>
            <a:r>
              <a:rPr lang="en-US" sz="3200" b="1" dirty="0" smtClean="0"/>
              <a:t>Women were able to bring attention to new issues that were not discussed in politics before</a:t>
            </a:r>
            <a:endParaRPr lang="en-US" sz="3200" b="1" dirty="0"/>
          </a:p>
        </p:txBody>
      </p:sp>
    </p:spTree>
    <p:extLst>
      <p:ext uri="{BB962C8B-B14F-4D97-AF65-F5344CB8AC3E}">
        <p14:creationId xmlns:p14="http://schemas.microsoft.com/office/powerpoint/2010/main" val="4175920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down)">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POPULISM</a:t>
            </a:r>
            <a:endParaRPr lang="en-US" b="1" dirty="0"/>
          </a:p>
        </p:txBody>
      </p:sp>
      <p:sp>
        <p:nvSpPr>
          <p:cNvPr id="3" name="Content Placeholder 2"/>
          <p:cNvSpPr>
            <a:spLocks noGrp="1"/>
          </p:cNvSpPr>
          <p:nvPr>
            <p:ph idx="1"/>
          </p:nvPr>
        </p:nvSpPr>
        <p:spPr>
          <a:xfrm>
            <a:off x="383177" y="1524001"/>
            <a:ext cx="11190514" cy="5024845"/>
          </a:xfrm>
        </p:spPr>
        <p:txBody>
          <a:bodyPr>
            <a:noAutofit/>
          </a:bodyPr>
          <a:lstStyle/>
          <a:p>
            <a:r>
              <a:rPr lang="en-US" sz="3200" b="1" dirty="0" smtClean="0"/>
              <a:t>Populism was a national movement associated with farmers and the difficult economic times along with inequality of wealth in the country</a:t>
            </a:r>
          </a:p>
          <a:p>
            <a:pPr lvl="1"/>
            <a:r>
              <a:rPr lang="en-US" sz="3200" b="1" dirty="0" smtClean="0"/>
              <a:t>Corruption in industry was also a major concern</a:t>
            </a:r>
          </a:p>
          <a:p>
            <a:r>
              <a:rPr lang="en-US" sz="3200" b="1" dirty="0" smtClean="0"/>
              <a:t>New technology allowed the farmer to be more efficient but also caused him to go into debt to afford this new technology</a:t>
            </a:r>
          </a:p>
          <a:p>
            <a:pPr lvl="1"/>
            <a:r>
              <a:rPr lang="en-US" sz="3200" b="1" dirty="0" smtClean="0"/>
              <a:t>Surpluses and poor crops caused farmers to go bankrupt and be foreclosed on </a:t>
            </a:r>
          </a:p>
          <a:p>
            <a:pPr lvl="1"/>
            <a:r>
              <a:rPr lang="en-US" sz="3200" b="1" dirty="0" smtClean="0"/>
              <a:t>This caused people to leave the state because they could no longer make a living as a farmer</a:t>
            </a:r>
            <a:endParaRPr lang="en-US" sz="3200" b="1" dirty="0"/>
          </a:p>
        </p:txBody>
      </p:sp>
    </p:spTree>
    <p:extLst>
      <p:ext uri="{BB962C8B-B14F-4D97-AF65-F5344CB8AC3E}">
        <p14:creationId xmlns:p14="http://schemas.microsoft.com/office/powerpoint/2010/main" val="563832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POPULISM</a:t>
            </a:r>
            <a:endParaRPr lang="en-US" b="1" dirty="0"/>
          </a:p>
        </p:txBody>
      </p:sp>
      <p:sp>
        <p:nvSpPr>
          <p:cNvPr id="3" name="Content Placeholder 2"/>
          <p:cNvSpPr>
            <a:spLocks noGrp="1"/>
          </p:cNvSpPr>
          <p:nvPr>
            <p:ph idx="1"/>
          </p:nvPr>
        </p:nvSpPr>
        <p:spPr>
          <a:xfrm>
            <a:off x="635726" y="1567543"/>
            <a:ext cx="9575074" cy="4850674"/>
          </a:xfrm>
        </p:spPr>
        <p:txBody>
          <a:bodyPr>
            <a:noAutofit/>
          </a:bodyPr>
          <a:lstStyle/>
          <a:p>
            <a:r>
              <a:rPr lang="en-US" sz="3600" b="1" dirty="0" smtClean="0"/>
              <a:t>The main question of the People’s Party was whether the government should represent big business or the workers</a:t>
            </a:r>
          </a:p>
          <a:p>
            <a:r>
              <a:rPr lang="en-US" sz="3600" b="1" dirty="0" smtClean="0"/>
              <a:t>Farmers were angry with the railroads because they felt they charged unfair prices to transport crops </a:t>
            </a:r>
          </a:p>
          <a:p>
            <a:r>
              <a:rPr lang="en-US" sz="3600" b="1" dirty="0" smtClean="0"/>
              <a:t>Farmers were also upset with banks because they charged them high interest rates for their loans </a:t>
            </a:r>
            <a:endParaRPr lang="en-US" sz="3600" b="1" dirty="0"/>
          </a:p>
        </p:txBody>
      </p:sp>
    </p:spTree>
    <p:extLst>
      <p:ext uri="{BB962C8B-B14F-4D97-AF65-F5344CB8AC3E}">
        <p14:creationId xmlns:p14="http://schemas.microsoft.com/office/powerpoint/2010/main" val="3563720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SOCIALISM IN KANSAS</a:t>
            </a:r>
            <a:endParaRPr lang="en-US" b="1" dirty="0"/>
          </a:p>
        </p:txBody>
      </p:sp>
      <p:sp>
        <p:nvSpPr>
          <p:cNvPr id="3" name="Content Placeholder 2"/>
          <p:cNvSpPr>
            <a:spLocks noGrp="1"/>
          </p:cNvSpPr>
          <p:nvPr>
            <p:ph idx="1"/>
          </p:nvPr>
        </p:nvSpPr>
        <p:spPr>
          <a:xfrm>
            <a:off x="531223" y="1690688"/>
            <a:ext cx="11068594" cy="4710112"/>
          </a:xfrm>
        </p:spPr>
        <p:txBody>
          <a:bodyPr>
            <a:normAutofit/>
          </a:bodyPr>
          <a:lstStyle/>
          <a:p>
            <a:r>
              <a:rPr lang="en-US" sz="4000" b="1" dirty="0" smtClean="0"/>
              <a:t>People with the socialist philosophy wanted to see wealth in American society distributed to all economic classes as evenly as possible</a:t>
            </a:r>
          </a:p>
          <a:p>
            <a:r>
              <a:rPr lang="en-US" sz="4000" b="1" dirty="0" smtClean="0"/>
              <a:t>They also wanted to give the government more control over American </a:t>
            </a:r>
            <a:r>
              <a:rPr lang="en-US" sz="4000" b="1" dirty="0" smtClean="0"/>
              <a:t>society</a:t>
            </a:r>
            <a:endParaRPr lang="en-US" sz="4000" b="1" dirty="0" smtClean="0"/>
          </a:p>
        </p:txBody>
      </p:sp>
    </p:spTree>
    <p:extLst>
      <p:ext uri="{BB962C8B-B14F-4D97-AF65-F5344CB8AC3E}">
        <p14:creationId xmlns:p14="http://schemas.microsoft.com/office/powerpoint/2010/main" val="1481380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573</Words>
  <Application>Microsoft Office PowerPoint</Application>
  <PresentationFormat>Widescreen</PresentationFormat>
  <Paragraphs>48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REFORM MOVEMENTS IN KANSAS</vt:lpstr>
      <vt:lpstr>GILDED AGE</vt:lpstr>
      <vt:lpstr>GILDED AGE</vt:lpstr>
      <vt:lpstr>PROHIBITION</vt:lpstr>
      <vt:lpstr>PROHIBITION</vt:lpstr>
      <vt:lpstr>WOMEN’S SUFFRAGE </vt:lpstr>
      <vt:lpstr>POPULISM</vt:lpstr>
      <vt:lpstr>POPULISM</vt:lpstr>
      <vt:lpstr>SOCIALISM IN KANSAS</vt:lpstr>
      <vt:lpstr>PROGRESSIVE MOVEMENT</vt:lpstr>
    </vt:vector>
  </TitlesOfParts>
  <Company>USD 263 Mulvane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REFORM MOVEMENTS IN KANSAS</dc:title>
  <dc:creator>Beikman, Timothy</dc:creator>
  <cp:lastModifiedBy>Beikman, Timothy</cp:lastModifiedBy>
  <cp:revision>3</cp:revision>
  <dcterms:created xsi:type="dcterms:W3CDTF">2019-12-10T14:24:55Z</dcterms:created>
  <dcterms:modified xsi:type="dcterms:W3CDTF">2019-12-10T14:29:13Z</dcterms:modified>
</cp:coreProperties>
</file>